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DE1D9A-00EB-435C-A95C-A310FF758149}">
  <a:tblStyle styleId="{CFDE1D9A-00EB-435C-A95C-A310FF758149}"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7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0.png"/><Relationship Id="rId3" Type="http://schemas.openxmlformats.org/officeDocument/2006/relationships/image" Target="../media/image2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7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jpg"/><Relationship Id="rId3" Type="http://schemas.openxmlformats.org/officeDocument/2006/relationships/image" Target="../media/image46.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7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7.png"/><Relationship Id="rId4"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10.png"/><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10.png"/><Relationship Id="rId4"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7.png"/><Relationship Id="rId4" Type="http://schemas.openxmlformats.org/officeDocument/2006/relationships/image" Target="../media/image3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3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2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2.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5.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6.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93.png"/><Relationship Id="rId6" Type="http://schemas.openxmlformats.org/officeDocument/2006/relationships/image" Target="../media/image85.png"/><Relationship Id="rId7"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95.png"/><Relationship Id="rId84" Type="http://schemas.openxmlformats.org/officeDocument/2006/relationships/image" Target="../media/image153.png"/><Relationship Id="rId83" Type="http://schemas.openxmlformats.org/officeDocument/2006/relationships/image" Target="../media/image151.png"/><Relationship Id="rId42" Type="http://schemas.openxmlformats.org/officeDocument/2006/relationships/image" Target="../media/image112.png"/><Relationship Id="rId86" Type="http://schemas.openxmlformats.org/officeDocument/2006/relationships/image" Target="../media/image157.png"/><Relationship Id="rId41" Type="http://schemas.openxmlformats.org/officeDocument/2006/relationships/image" Target="../media/image111.png"/><Relationship Id="rId85" Type="http://schemas.openxmlformats.org/officeDocument/2006/relationships/image" Target="../media/image156.png"/><Relationship Id="rId44" Type="http://schemas.openxmlformats.org/officeDocument/2006/relationships/image" Target="../media/image113.png"/><Relationship Id="rId88" Type="http://schemas.openxmlformats.org/officeDocument/2006/relationships/image" Target="../media/image159.png"/><Relationship Id="rId43" Type="http://schemas.openxmlformats.org/officeDocument/2006/relationships/image" Target="../media/image110.png"/><Relationship Id="rId87" Type="http://schemas.openxmlformats.org/officeDocument/2006/relationships/image" Target="../media/image158.png"/><Relationship Id="rId46" Type="http://schemas.openxmlformats.org/officeDocument/2006/relationships/image" Target="../media/image114.png"/><Relationship Id="rId45" Type="http://schemas.openxmlformats.org/officeDocument/2006/relationships/image" Target="../media/image132.png"/><Relationship Id="rId89" Type="http://schemas.openxmlformats.org/officeDocument/2006/relationships/image" Target="../media/image160.png"/><Relationship Id="rId80" Type="http://schemas.openxmlformats.org/officeDocument/2006/relationships/image" Target="../media/image149.jpg"/><Relationship Id="rId82" Type="http://schemas.openxmlformats.org/officeDocument/2006/relationships/image" Target="../media/image152.png"/><Relationship Id="rId81" Type="http://schemas.openxmlformats.org/officeDocument/2006/relationships/image" Target="../media/image150.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75.png"/><Relationship Id="rId4" Type="http://schemas.openxmlformats.org/officeDocument/2006/relationships/image" Target="../media/image78.png"/><Relationship Id="rId9" Type="http://schemas.openxmlformats.org/officeDocument/2006/relationships/image" Target="../media/image79.png"/><Relationship Id="rId48" Type="http://schemas.openxmlformats.org/officeDocument/2006/relationships/image" Target="../media/image138.png"/><Relationship Id="rId47" Type="http://schemas.openxmlformats.org/officeDocument/2006/relationships/image" Target="../media/image115.png"/><Relationship Id="rId49" Type="http://schemas.openxmlformats.org/officeDocument/2006/relationships/image" Target="../media/image148.png"/><Relationship Id="rId5" Type="http://schemas.openxmlformats.org/officeDocument/2006/relationships/image" Target="../media/image81.png"/><Relationship Id="rId6" Type="http://schemas.openxmlformats.org/officeDocument/2006/relationships/image" Target="../media/image77.png"/><Relationship Id="rId7" Type="http://schemas.openxmlformats.org/officeDocument/2006/relationships/image" Target="../media/image80.png"/><Relationship Id="rId8" Type="http://schemas.openxmlformats.org/officeDocument/2006/relationships/image" Target="../media/image127.png"/><Relationship Id="rId73" Type="http://schemas.openxmlformats.org/officeDocument/2006/relationships/image" Target="../media/image172.png"/><Relationship Id="rId72" Type="http://schemas.openxmlformats.org/officeDocument/2006/relationships/image" Target="../media/image142.png"/><Relationship Id="rId31" Type="http://schemas.openxmlformats.org/officeDocument/2006/relationships/image" Target="../media/image103.png"/><Relationship Id="rId75" Type="http://schemas.openxmlformats.org/officeDocument/2006/relationships/image" Target="../media/image143.png"/><Relationship Id="rId30" Type="http://schemas.openxmlformats.org/officeDocument/2006/relationships/image" Target="../media/image102.png"/><Relationship Id="rId74" Type="http://schemas.openxmlformats.org/officeDocument/2006/relationships/image" Target="../media/image155.png"/><Relationship Id="rId33" Type="http://schemas.openxmlformats.org/officeDocument/2006/relationships/image" Target="../media/image105.png"/><Relationship Id="rId77" Type="http://schemas.openxmlformats.org/officeDocument/2006/relationships/image" Target="../media/image161.png"/><Relationship Id="rId32" Type="http://schemas.openxmlformats.org/officeDocument/2006/relationships/image" Target="../media/image169.png"/><Relationship Id="rId76" Type="http://schemas.openxmlformats.org/officeDocument/2006/relationships/image" Target="../media/image146.png"/><Relationship Id="rId35" Type="http://schemas.openxmlformats.org/officeDocument/2006/relationships/image" Target="../media/image107.png"/><Relationship Id="rId79" Type="http://schemas.openxmlformats.org/officeDocument/2006/relationships/image" Target="../media/image165.png"/><Relationship Id="rId34" Type="http://schemas.openxmlformats.org/officeDocument/2006/relationships/image" Target="../media/image218.png"/><Relationship Id="rId78" Type="http://schemas.openxmlformats.org/officeDocument/2006/relationships/image" Target="../media/image147.png"/><Relationship Id="rId71" Type="http://schemas.openxmlformats.org/officeDocument/2006/relationships/image" Target="../media/image183.png"/><Relationship Id="rId70" Type="http://schemas.openxmlformats.org/officeDocument/2006/relationships/image" Target="../media/image144.png"/><Relationship Id="rId37" Type="http://schemas.openxmlformats.org/officeDocument/2006/relationships/image" Target="../media/image167.png"/><Relationship Id="rId36" Type="http://schemas.openxmlformats.org/officeDocument/2006/relationships/image" Target="../media/image106.png"/><Relationship Id="rId39" Type="http://schemas.openxmlformats.org/officeDocument/2006/relationships/image" Target="../media/image129.png"/><Relationship Id="rId38" Type="http://schemas.openxmlformats.org/officeDocument/2006/relationships/image" Target="../media/image108.png"/><Relationship Id="rId62" Type="http://schemas.openxmlformats.org/officeDocument/2006/relationships/image" Target="../media/image134.png"/><Relationship Id="rId61" Type="http://schemas.openxmlformats.org/officeDocument/2006/relationships/image" Target="../media/image133.png"/><Relationship Id="rId20" Type="http://schemas.openxmlformats.org/officeDocument/2006/relationships/image" Target="../media/image94.png"/><Relationship Id="rId64" Type="http://schemas.openxmlformats.org/officeDocument/2006/relationships/image" Target="../media/image137.png"/><Relationship Id="rId63" Type="http://schemas.openxmlformats.org/officeDocument/2006/relationships/image" Target="../media/image136.png"/><Relationship Id="rId22" Type="http://schemas.openxmlformats.org/officeDocument/2006/relationships/image" Target="../media/image97.png"/><Relationship Id="rId66" Type="http://schemas.openxmlformats.org/officeDocument/2006/relationships/image" Target="../media/image139.png"/><Relationship Id="rId21" Type="http://schemas.openxmlformats.org/officeDocument/2006/relationships/image" Target="../media/image95.png"/><Relationship Id="rId65" Type="http://schemas.openxmlformats.org/officeDocument/2006/relationships/image" Target="../media/image135.png"/><Relationship Id="rId24" Type="http://schemas.openxmlformats.org/officeDocument/2006/relationships/image" Target="../media/image100.png"/><Relationship Id="rId68" Type="http://schemas.openxmlformats.org/officeDocument/2006/relationships/image" Target="../media/image140.png"/><Relationship Id="rId23" Type="http://schemas.openxmlformats.org/officeDocument/2006/relationships/image" Target="../media/image128.png"/><Relationship Id="rId67" Type="http://schemas.openxmlformats.org/officeDocument/2006/relationships/image" Target="../media/image176.png"/><Relationship Id="rId60" Type="http://schemas.openxmlformats.org/officeDocument/2006/relationships/image" Target="../media/image131.png"/><Relationship Id="rId26" Type="http://schemas.openxmlformats.org/officeDocument/2006/relationships/image" Target="../media/image123.png"/><Relationship Id="rId25" Type="http://schemas.openxmlformats.org/officeDocument/2006/relationships/image" Target="../media/image98.png"/><Relationship Id="rId69" Type="http://schemas.openxmlformats.org/officeDocument/2006/relationships/image" Target="../media/image154.png"/><Relationship Id="rId28" Type="http://schemas.openxmlformats.org/officeDocument/2006/relationships/image" Target="../media/image101.png"/><Relationship Id="rId27" Type="http://schemas.openxmlformats.org/officeDocument/2006/relationships/image" Target="../media/image99.png"/><Relationship Id="rId29" Type="http://schemas.openxmlformats.org/officeDocument/2006/relationships/image" Target="../media/image104.png"/><Relationship Id="rId51" Type="http://schemas.openxmlformats.org/officeDocument/2006/relationships/image" Target="../media/image119.png"/><Relationship Id="rId50" Type="http://schemas.openxmlformats.org/officeDocument/2006/relationships/image" Target="../media/image118.png"/><Relationship Id="rId53" Type="http://schemas.openxmlformats.org/officeDocument/2006/relationships/image" Target="../media/image121.png"/><Relationship Id="rId52" Type="http://schemas.openxmlformats.org/officeDocument/2006/relationships/image" Target="../media/image122.png"/><Relationship Id="rId11" Type="http://schemas.openxmlformats.org/officeDocument/2006/relationships/image" Target="../media/image145.png"/><Relationship Id="rId55" Type="http://schemas.openxmlformats.org/officeDocument/2006/relationships/image" Target="../media/image124.png"/><Relationship Id="rId10" Type="http://schemas.openxmlformats.org/officeDocument/2006/relationships/image" Target="../media/image120.png"/><Relationship Id="rId54" Type="http://schemas.openxmlformats.org/officeDocument/2006/relationships/image" Target="../media/image126.png"/><Relationship Id="rId13" Type="http://schemas.openxmlformats.org/officeDocument/2006/relationships/image" Target="../media/image86.png"/><Relationship Id="rId57" Type="http://schemas.openxmlformats.org/officeDocument/2006/relationships/image" Target="../media/image141.png"/><Relationship Id="rId12" Type="http://schemas.openxmlformats.org/officeDocument/2006/relationships/image" Target="../media/image87.png"/><Relationship Id="rId56" Type="http://schemas.openxmlformats.org/officeDocument/2006/relationships/image" Target="../media/image194.png"/><Relationship Id="rId15" Type="http://schemas.openxmlformats.org/officeDocument/2006/relationships/image" Target="../media/image91.png"/><Relationship Id="rId59" Type="http://schemas.openxmlformats.org/officeDocument/2006/relationships/image" Target="../media/image130.png"/><Relationship Id="rId14" Type="http://schemas.openxmlformats.org/officeDocument/2006/relationships/image" Target="../media/image88.png"/><Relationship Id="rId58" Type="http://schemas.openxmlformats.org/officeDocument/2006/relationships/image" Target="../media/image125.png"/><Relationship Id="rId17" Type="http://schemas.openxmlformats.org/officeDocument/2006/relationships/image" Target="../media/image92.png"/><Relationship Id="rId16" Type="http://schemas.openxmlformats.org/officeDocument/2006/relationships/image" Target="../media/image89.jpg"/><Relationship Id="rId19" Type="http://schemas.openxmlformats.org/officeDocument/2006/relationships/image" Target="../media/image96.png"/><Relationship Id="rId18" Type="http://schemas.openxmlformats.org/officeDocument/2006/relationships/image" Target="../media/image9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1.png"/><Relationship Id="rId4" Type="http://schemas.openxmlformats.org/officeDocument/2006/relationships/image" Target="../media/image163.png"/><Relationship Id="rId5" Type="http://schemas.openxmlformats.org/officeDocument/2006/relationships/image" Target="../media/image162.png"/><Relationship Id="rId6" Type="http://schemas.openxmlformats.org/officeDocument/2006/relationships/image" Target="../media/image1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9.png"/><Relationship Id="rId4" Type="http://schemas.openxmlformats.org/officeDocument/2006/relationships/image" Target="../media/image247.png"/><Relationship Id="rId9" Type="http://schemas.openxmlformats.org/officeDocument/2006/relationships/hyperlink" Target="https://www.openmainframeproject.org/projects/cobol-check" TargetMode="External"/><Relationship Id="rId5" Type="http://schemas.openxmlformats.org/officeDocument/2006/relationships/image" Target="../media/image170.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71.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68.png"/><Relationship Id="rId5" Type="http://schemas.openxmlformats.org/officeDocument/2006/relationships/image" Target="../media/image174.png"/><Relationship Id="rId6" Type="http://schemas.openxmlformats.org/officeDocument/2006/relationships/image" Target="../media/image192.png"/><Relationship Id="rId7" Type="http://schemas.openxmlformats.org/officeDocument/2006/relationships/image" Target="../media/image179.png"/><Relationship Id="rId8" Type="http://schemas.openxmlformats.org/officeDocument/2006/relationships/image" Target="../media/image1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7.png"/><Relationship Id="rId4" Type="http://schemas.openxmlformats.org/officeDocument/2006/relationships/image" Target="../media/image1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2.png"/><Relationship Id="rId4" Type="http://schemas.openxmlformats.org/officeDocument/2006/relationships/image" Target="../media/image178.png"/><Relationship Id="rId5" Type="http://schemas.openxmlformats.org/officeDocument/2006/relationships/image" Target="../media/image1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5.png"/><Relationship Id="rId4" Type="http://schemas.openxmlformats.org/officeDocument/2006/relationships/image" Target="../media/image184.png"/><Relationship Id="rId5" Type="http://schemas.openxmlformats.org/officeDocument/2006/relationships/image" Target="../media/image249.png"/><Relationship Id="rId6" Type="http://schemas.openxmlformats.org/officeDocument/2006/relationships/image" Target="../media/image247.png"/><Relationship Id="rId7" Type="http://schemas.openxmlformats.org/officeDocument/2006/relationships/image" Target="../media/image251.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5.jpg"/><Relationship Id="rId9" Type="http://schemas.openxmlformats.org/officeDocument/2006/relationships/image" Target="../media/image191.png"/><Relationship Id="rId5" Type="http://schemas.openxmlformats.org/officeDocument/2006/relationships/image" Target="../media/image186.jpg"/><Relationship Id="rId6" Type="http://schemas.openxmlformats.org/officeDocument/2006/relationships/image" Target="../media/image189.png"/><Relationship Id="rId7" Type="http://schemas.openxmlformats.org/officeDocument/2006/relationships/image" Target="../media/image187.png"/><Relationship Id="rId8" Type="http://schemas.openxmlformats.org/officeDocument/2006/relationships/image" Target="../media/image188.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0.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204.png"/><Relationship Id="rId7" Type="http://schemas.openxmlformats.org/officeDocument/2006/relationships/image" Target="../media/image2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3.jpg"/><Relationship Id="rId4" Type="http://schemas.openxmlformats.org/officeDocument/2006/relationships/image" Target="../media/image201.png"/><Relationship Id="rId5" Type="http://schemas.openxmlformats.org/officeDocument/2006/relationships/image" Target="../media/image200.png"/><Relationship Id="rId6" Type="http://schemas.openxmlformats.org/officeDocument/2006/relationships/image" Target="../media/image202.png"/><Relationship Id="rId7" Type="http://schemas.openxmlformats.org/officeDocument/2006/relationships/image" Target="../media/image2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2.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7.png"/><Relationship Id="rId6" Type="http://schemas.openxmlformats.org/officeDocument/2006/relationships/image" Target="../media/image205.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09.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1.png"/><Relationship Id="rId12" Type="http://schemas.openxmlformats.org/officeDocument/2006/relationships/image" Target="../media/image238.png"/><Relationship Id="rId15" Type="http://schemas.openxmlformats.org/officeDocument/2006/relationships/image" Target="../media/image217.png"/><Relationship Id="rId14" Type="http://schemas.openxmlformats.org/officeDocument/2006/relationships/image" Target="../media/image214.png"/><Relationship Id="rId17" Type="http://schemas.openxmlformats.org/officeDocument/2006/relationships/image" Target="../media/image216.png"/><Relationship Id="rId16" Type="http://schemas.openxmlformats.org/officeDocument/2006/relationships/image" Target="../media/image227.png"/><Relationship Id="rId19" Type="http://schemas.openxmlformats.org/officeDocument/2006/relationships/image" Target="../media/image221.png"/><Relationship Id="rId18" Type="http://schemas.openxmlformats.org/officeDocument/2006/relationships/image" Target="../media/image2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19.png"/><Relationship Id="rId8" Type="http://schemas.openxmlformats.org/officeDocument/2006/relationships/image" Target="../media/image2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2.png"/><Relationship Id="rId7" Type="http://schemas.openxmlformats.org/officeDocument/2006/relationships/image" Target="../media/image2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6.png"/><Relationship Id="rId4" Type="http://schemas.openxmlformats.org/officeDocument/2006/relationships/image" Target="../media/image73.png"/><Relationship Id="rId5" Type="http://schemas.openxmlformats.org/officeDocument/2006/relationships/image" Target="../media/image109.png"/><Relationship Id="rId6" Type="http://schemas.openxmlformats.org/officeDocument/2006/relationships/image" Target="../media/image1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5.png"/><Relationship Id="rId4" Type="http://schemas.openxmlformats.org/officeDocument/2006/relationships/image" Target="../media/image226.png"/><Relationship Id="rId9" Type="http://schemas.openxmlformats.org/officeDocument/2006/relationships/image" Target="../media/image233.png"/><Relationship Id="rId5" Type="http://schemas.openxmlformats.org/officeDocument/2006/relationships/image" Target="../media/image230.png"/><Relationship Id="rId6" Type="http://schemas.openxmlformats.org/officeDocument/2006/relationships/image" Target="../media/image229.png"/><Relationship Id="rId7" Type="http://schemas.openxmlformats.org/officeDocument/2006/relationships/image" Target="../media/image231.png"/><Relationship Id="rId8" Type="http://schemas.openxmlformats.org/officeDocument/2006/relationships/image" Target="../media/image232.png"/><Relationship Id="rId11" Type="http://schemas.openxmlformats.org/officeDocument/2006/relationships/image" Target="../media/image237.png"/><Relationship Id="rId10" Type="http://schemas.openxmlformats.org/officeDocument/2006/relationships/image" Target="../media/image2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6.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39.png"/><Relationship Id="rId5" Type="http://schemas.openxmlformats.org/officeDocument/2006/relationships/image" Target="../media/image245.png"/><Relationship Id="rId6" Type="http://schemas.openxmlformats.org/officeDocument/2006/relationships/image" Target="../media/image241.png"/><Relationship Id="rId7" Type="http://schemas.openxmlformats.org/officeDocument/2006/relationships/image" Target="../media/image240.png"/><Relationship Id="rId8" Type="http://schemas.openxmlformats.org/officeDocument/2006/relationships/image" Target="../media/image2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a:blip r:embed="rId4">
            <a:alphaModFix/>
          </a:blip>
          <a:stretch>
            <a:fillRect/>
          </a:stretch>
        </p:blipFill>
        <p:spPr>
          <a:xfrm>
            <a:off x="4437000" y="152400"/>
            <a:ext cx="4489138" cy="4412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a:blip r:embed="rId4">
            <a:alphaModFix/>
          </a:blip>
          <a:stretch>
            <a:fillRect/>
          </a:stretch>
        </p:blipFill>
        <p:spPr>
          <a:xfrm>
            <a:off x="147075" y="1065467"/>
            <a:ext cx="8839204" cy="30125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0" y="1231209"/>
            <a:ext cx="9144000" cy="26810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title="Screenshot 2025-10-27 at 9.44.27 AM.png"/>
          <p:cNvPicPr preferRelativeResize="0"/>
          <p:nvPr/>
        </p:nvPicPr>
        <p:blipFill>
          <a:blip r:embed="rId3">
            <a:alphaModFix/>
          </a:blip>
          <a:stretch>
            <a:fillRect/>
          </a:stretch>
        </p:blipFill>
        <p:spPr>
          <a:xfrm>
            <a:off x="0" y="1238632"/>
            <a:ext cx="9144000" cy="26662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{CFDE1D9A-00EB-435C-A95C-A310FF758149}</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